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84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88" autoAdjust="0"/>
    <p:restoredTop sz="94660" autoAdjust="0"/>
  </p:normalViewPr>
  <p:slideViewPr>
    <p:cSldViewPr snapToGrid="0">
      <p:cViewPr varScale="1">
        <p:scale>
          <a:sx n="68" d="100"/>
          <a:sy n="68" d="100"/>
        </p:scale>
        <p:origin x="822" y="6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A3AA66E6-E106-3443-4530-99447E394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>
            <a:extLst>
              <a:ext uri="{FF2B5EF4-FFF2-40B4-BE49-F238E27FC236}">
                <a16:creationId xmlns:a16="http://schemas.microsoft.com/office/drawing/2014/main" id="{C7C49293-AE30-18D9-72B6-230A8DFB96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>
            <a:extLst>
              <a:ext uri="{FF2B5EF4-FFF2-40B4-BE49-F238E27FC236}">
                <a16:creationId xmlns:a16="http://schemas.microsoft.com/office/drawing/2014/main" id="{B300482E-0BEE-4C23-EEB2-9B47F39E7D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3150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SRNTGT001 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Severomorsk-1 Airbase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C90FA22A-E766-0A6E-9693-C7210401D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11395FE8-9CDE-A924-43F9-864FB9C64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-up of a map&#10;&#10;Description automatically generated">
            <a:extLst>
              <a:ext uri="{FF2B5EF4-FFF2-40B4-BE49-F238E27FC236}">
                <a16:creationId xmlns:a16="http://schemas.microsoft.com/office/drawing/2014/main" id="{ED84F24A-E855-1B5A-EDFB-4E2F3F073C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845" t="7275" r="26685" b="5430"/>
          <a:stretch/>
        </p:blipFill>
        <p:spPr>
          <a:xfrm>
            <a:off x="0" y="1898403"/>
            <a:ext cx="15117415" cy="87717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8A4474B-E12F-7161-C6B9-AD5942FA4CE8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390C5E5-D36A-CBEA-32ED-B2A836E78135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C06A7CC-5929-7D14-52C6-03D8250DEAD7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3" name="Picture 3">
              <a:extLst>
                <a:ext uri="{FF2B5EF4-FFF2-40B4-BE49-F238E27FC236}">
                  <a16:creationId xmlns:a16="http://schemas.microsoft.com/office/drawing/2014/main" id="{060082EC-2AC9-5AD4-1B16-FA6EAFFDF1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4E81F92-CE40-2660-2728-5A7A7D40CC8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B9C2190-864B-0DEC-8199-ACF811A166F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4F08FFC-DF8B-74C1-603B-50D0373C2DF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2776D092-2DB3-70B0-F997-4DB5AF312A1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A9CAC8C3-CF8F-BBE9-CD06-65275DEFF54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2FDAA1E2-8269-1305-C1BF-43FEFEFE5F7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E1543EC9-57A0-97C9-EDA2-D5C756D0A4E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8063C59-EC03-9252-81F5-2F64399198C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Severomorsk-1 Airbase,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175C578-F9C7-87E1-06E3-7EBEB69A4A2A}"/>
                </a:ext>
              </a:extLst>
            </p:cNvPr>
            <p:cNvSpPr txBox="1"/>
            <p:nvPr/>
          </p:nvSpPr>
          <p:spPr>
            <a:xfrm>
              <a:off x="2429057" y="945322"/>
              <a:ext cx="3629520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SRNTGT001  CATCODE: 3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02.000 E 033 25.000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2011-JUL-07 DOI:2011-JUL-07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61ACEF9-19E2-8F14-0800-F631D012616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CC62957-15C4-B564-F2C9-F6947749D6C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2" name="Picture 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B3177879-1ED9-FEDD-F30E-C9176630EF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" name="Rektangel 11">
              <a:extLst>
                <a:ext uri="{FF2B5EF4-FFF2-40B4-BE49-F238E27FC236}">
                  <a16:creationId xmlns:a16="http://schemas.microsoft.com/office/drawing/2014/main" id="{FF272179-214C-058E-FD42-C186C1307BBA}"/>
                </a:ext>
              </a:extLst>
            </p:cNvPr>
            <p:cNvSpPr/>
            <p:nvPr/>
          </p:nvSpPr>
          <p:spPr>
            <a:xfrm>
              <a:off x="10355755" y="8438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Google Shape;67;p14">
            <a:extLst>
              <a:ext uri="{FF2B5EF4-FFF2-40B4-BE49-F238E27FC236}">
                <a16:creationId xmlns:a16="http://schemas.microsoft.com/office/drawing/2014/main" id="{05D4DC11-14B0-52A2-7326-ECF9911AD552}"/>
              </a:ext>
            </a:extLst>
          </p:cNvPr>
          <p:cNvSpPr txBox="1"/>
          <p:nvPr/>
        </p:nvSpPr>
        <p:spPr>
          <a:xfrm>
            <a:off x="10415132" y="4482494"/>
            <a:ext cx="2251040" cy="55374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SEVEROMORSK-1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SRNTGT001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>
            <a:extLst>
              <a:ext uri="{FF2B5EF4-FFF2-40B4-BE49-F238E27FC236}">
                <a16:creationId xmlns:a16="http://schemas.microsoft.com/office/drawing/2014/main" id="{285C59AC-2C9E-EC0B-ABFB-DDE5A11701B5}"/>
              </a:ext>
            </a:extLst>
          </p:cNvPr>
          <p:cNvCxnSpPr>
            <a:cxnSpLocks/>
            <a:stCxn id="69" idx="3"/>
            <a:endCxn id="67" idx="1"/>
          </p:cNvCxnSpPr>
          <p:nvPr/>
        </p:nvCxnSpPr>
        <p:spPr>
          <a:xfrm flipV="1">
            <a:off x="9473720" y="4759364"/>
            <a:ext cx="941412" cy="466945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>
            <a:extLst>
              <a:ext uri="{FF2B5EF4-FFF2-40B4-BE49-F238E27FC236}">
                <a16:creationId xmlns:a16="http://schemas.microsoft.com/office/drawing/2014/main" id="{DC525267-033D-F1A3-F59C-4A85D11B44FF}"/>
              </a:ext>
            </a:extLst>
          </p:cNvPr>
          <p:cNvSpPr/>
          <p:nvPr/>
        </p:nvSpPr>
        <p:spPr>
          <a:xfrm>
            <a:off x="8753720" y="4866309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FD214AD-6369-B5BC-470F-242F52F2E4E4}"/>
              </a:ext>
            </a:extLst>
          </p:cNvPr>
          <p:cNvSpPr txBox="1"/>
          <p:nvPr/>
        </p:nvSpPr>
        <p:spPr>
          <a:xfrm>
            <a:off x="2435296" y="356146"/>
            <a:ext cx="50953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45B7388-7FCE-EA7B-A61E-FA1A1582EB6D}"/>
              </a:ext>
            </a:extLst>
          </p:cNvPr>
          <p:cNvGrpSpPr/>
          <p:nvPr/>
        </p:nvGrpSpPr>
        <p:grpSpPr>
          <a:xfrm rot="2073973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43A472D-07A9-1AA8-2B0D-9D235EA504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Google Shape;66;p14">
              <a:extLst>
                <a:ext uri="{FF2B5EF4-FFF2-40B4-BE49-F238E27FC236}">
                  <a16:creationId xmlns:a16="http://schemas.microsoft.com/office/drawing/2014/main" id="{6125D825-0410-C48C-B224-1205338D4E70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2374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88AB72A9-0144-4FD6-68BB-1F6FE4BC64FF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E07CA5C9-0021-FC39-AC16-E0EB5E0EB95D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32754F3-D932-37FA-691B-A1B7F6C1E748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8" name="Picture 3">
              <a:extLst>
                <a:ext uri="{FF2B5EF4-FFF2-40B4-BE49-F238E27FC236}">
                  <a16:creationId xmlns:a16="http://schemas.microsoft.com/office/drawing/2014/main" id="{99F6E96D-16EE-E76F-2307-4A4763182D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2652A487-4654-15AA-A2DD-D5955506139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0553E4E-8E5E-5E26-5FBD-EB328B59785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832FA2E-0339-7BA8-1944-DAEB6EB6F0D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96D9953D-62C1-7DAB-6601-676FCD8EFAB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53A12372-F4CA-4649-32EA-A9478338A36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F74B421D-8936-EF61-3FC7-8FC3D977ECF0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EB14F009-9A5B-378F-909E-0FD472ADEF9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D50B957-966E-D373-3BAE-9E5F3171AA8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Severomorsk-1 Airbase, SRN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97FFACD-B4B3-0CEA-22FD-007B04F664D9}"/>
                </a:ext>
              </a:extLst>
            </p:cNvPr>
            <p:cNvSpPr txBox="1"/>
            <p:nvPr/>
          </p:nvSpPr>
          <p:spPr>
            <a:xfrm>
              <a:off x="2429057" y="945322"/>
              <a:ext cx="368562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SRNTGT001  CATCODE: 3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02.000 E 033 25.000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2011-JUL-07 DOI:2008-AUG-10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E952729-187F-4ABF-C49B-B026455C78A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11CCC0A-D0DA-720F-6B03-4AE9A0D54B10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74" name="Picture 73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272DAEF5-589A-F381-BD13-E87BD5A84A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75" name="Rektangel 11">
              <a:extLst>
                <a:ext uri="{FF2B5EF4-FFF2-40B4-BE49-F238E27FC236}">
                  <a16:creationId xmlns:a16="http://schemas.microsoft.com/office/drawing/2014/main" id="{216922D7-E9D2-098E-0843-19370A3EFE79}"/>
                </a:ext>
              </a:extLst>
            </p:cNvPr>
            <p:cNvSpPr/>
            <p:nvPr/>
          </p:nvSpPr>
          <p:spPr>
            <a:xfrm>
              <a:off x="10355755" y="8438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2DAA7A6-3138-CE9D-E445-92EA1996BE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7000"/>
                    </a14:imgEffect>
                    <a14:imgEffect>
                      <a14:colorTemperature colorTemp="3583"/>
                    </a14:imgEffect>
                    <a14:imgEffect>
                      <a14:saturation sat="27000"/>
                    </a14:imgEffect>
                  </a14:imgLayer>
                </a14:imgProps>
              </a:ext>
            </a:extLst>
          </a:blip>
          <a:srcRect l="9200" t="21240" r="14271" b="5004"/>
          <a:stretch/>
        </p:blipFill>
        <p:spPr>
          <a:xfrm>
            <a:off x="1935" y="1938841"/>
            <a:ext cx="15117415" cy="876291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782664DF-C468-18BB-60B8-51DB12E9F3B3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23C097B-2416-1970-D75F-D9193FCFB1B4}"/>
              </a:ext>
            </a:extLst>
          </p:cNvPr>
          <p:cNvGrpSpPr/>
          <p:nvPr/>
        </p:nvGrpSpPr>
        <p:grpSpPr>
          <a:xfrm rot="20755896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92016ED-1E74-C72C-5061-8ACB2F96D816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Google Shape;66;p14">
              <a:extLst>
                <a:ext uri="{FF2B5EF4-FFF2-40B4-BE49-F238E27FC236}">
                  <a16:creationId xmlns:a16="http://schemas.microsoft.com/office/drawing/2014/main" id="{3AE8300E-885B-7457-BA2B-49F860A202B2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3A725A96-00D8-5286-D45E-9AC56C2D3EA7}"/>
              </a:ext>
            </a:extLst>
          </p:cNvPr>
          <p:cNvSpPr/>
          <p:nvPr/>
        </p:nvSpPr>
        <p:spPr>
          <a:xfrm rot="3512935">
            <a:off x="4965814" y="5569261"/>
            <a:ext cx="5207232" cy="1879778"/>
          </a:xfrm>
          <a:custGeom>
            <a:avLst/>
            <a:gdLst>
              <a:gd name="connsiteX0" fmla="*/ 0 w 13589391"/>
              <a:gd name="connsiteY0" fmla="*/ 1786597 h 5106573"/>
              <a:gd name="connsiteX1" fmla="*/ 14068 w 13589391"/>
              <a:gd name="connsiteY1" fmla="*/ 3432517 h 5106573"/>
              <a:gd name="connsiteX2" fmla="*/ 4684542 w 13589391"/>
              <a:gd name="connsiteY2" fmla="*/ 5106573 h 5106573"/>
              <a:gd name="connsiteX3" fmla="*/ 10677379 w 13589391"/>
              <a:gd name="connsiteY3" fmla="*/ 5008099 h 5106573"/>
              <a:gd name="connsiteX4" fmla="*/ 13589391 w 13589391"/>
              <a:gd name="connsiteY4" fmla="*/ 3488788 h 5106573"/>
              <a:gd name="connsiteX5" fmla="*/ 13575323 w 13589391"/>
              <a:gd name="connsiteY5" fmla="*/ 1730326 h 5106573"/>
              <a:gd name="connsiteX6" fmla="*/ 7512148 w 13589391"/>
              <a:gd name="connsiteY6" fmla="*/ 0 h 5106573"/>
              <a:gd name="connsiteX7" fmla="*/ 0 w 13589391"/>
              <a:gd name="connsiteY7" fmla="*/ 1786597 h 5106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9391" h="5106573">
                <a:moveTo>
                  <a:pt x="0" y="1786597"/>
                </a:moveTo>
                <a:lnTo>
                  <a:pt x="14068" y="3432517"/>
                </a:lnTo>
                <a:lnTo>
                  <a:pt x="4684542" y="5106573"/>
                </a:lnTo>
                <a:lnTo>
                  <a:pt x="10677379" y="5008099"/>
                </a:lnTo>
                <a:lnTo>
                  <a:pt x="13589391" y="3488788"/>
                </a:lnTo>
                <a:lnTo>
                  <a:pt x="13575323" y="1730326"/>
                </a:lnTo>
                <a:lnTo>
                  <a:pt x="7512148" y="0"/>
                </a:lnTo>
                <a:lnTo>
                  <a:pt x="0" y="178659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aerial view of a road&#10;&#10;Description automatically generated">
            <a:extLst>
              <a:ext uri="{FF2B5EF4-FFF2-40B4-BE49-F238E27FC236}">
                <a16:creationId xmlns:a16="http://schemas.microsoft.com/office/drawing/2014/main" id="{647109B4-AAA2-B6B0-4216-79F7D1B1B4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731" t="3950" r="15486" b="1816"/>
          <a:stretch/>
        </p:blipFill>
        <p:spPr>
          <a:xfrm>
            <a:off x="0" y="1940264"/>
            <a:ext cx="15117415" cy="8737482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F94A266C-F0D7-CF06-45B2-CF1B48DF0D95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61615A1-12B8-6637-41AB-20F322304B2E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2BCD338-7223-1FC9-2573-64809C4CBF2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32" name="Picture 3">
              <a:extLst>
                <a:ext uri="{FF2B5EF4-FFF2-40B4-BE49-F238E27FC236}">
                  <a16:creationId xmlns:a16="http://schemas.microsoft.com/office/drawing/2014/main" id="{6E4AD38A-E017-BAFF-F280-AFAC87148A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844D9DB-666B-E648-BCF0-2B6E03A4A97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461D02-4F0F-8AC3-A037-A27DBB5E0D7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CE706636-59E4-43D2-2233-4770A575755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31A2364B-B5F8-C8DF-28B3-853D6A2C5D90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48968970-B0E9-2CB5-BEF7-D3A437F9FB1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7017B58E-D0B9-0B06-10E7-8D9D516D3CB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FE6E411F-9325-1DE3-ABA9-1F6D58B9AE5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EB07D4E-643D-C32A-39C9-9618BFAB971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Severomorsk-1 Airbase, SRN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BAFF4A8-1528-A76A-4DD6-D5F033BB920C}"/>
                </a:ext>
              </a:extLst>
            </p:cNvPr>
            <p:cNvSpPr txBox="1"/>
            <p:nvPr/>
          </p:nvSpPr>
          <p:spPr>
            <a:xfrm>
              <a:off x="2429057" y="945322"/>
              <a:ext cx="353494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SRNTGT001  CATCODE: 3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02.000 E 033 25.000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2011-JUL-07 DOI:2010-FEB-28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A98F6CB-5885-5F28-7D79-34D2ABD6B0B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C2ECD2D-3908-43C0-123F-84569123EB2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41" name="Picture 4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BBE8066B-0743-214E-7D49-E49C65D69F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2" name="Rektangel 11">
              <a:extLst>
                <a:ext uri="{FF2B5EF4-FFF2-40B4-BE49-F238E27FC236}">
                  <a16:creationId xmlns:a16="http://schemas.microsoft.com/office/drawing/2014/main" id="{B0635770-C940-CD88-EB75-91A0C7326532}"/>
                </a:ext>
              </a:extLst>
            </p:cNvPr>
            <p:cNvSpPr/>
            <p:nvPr/>
          </p:nvSpPr>
          <p:spPr>
            <a:xfrm>
              <a:off x="10355755" y="8438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0FCE647-DA56-E493-1EAB-662C5D175B0E}"/>
              </a:ext>
            </a:extLst>
          </p:cNvPr>
          <p:cNvCxnSpPr>
            <a:cxnSpLocks/>
            <a:stCxn id="63" idx="0"/>
            <a:endCxn id="50" idx="3"/>
          </p:cNvCxnSpPr>
          <p:nvPr/>
        </p:nvCxnSpPr>
        <p:spPr>
          <a:xfrm flipV="1">
            <a:off x="7327879" y="6471159"/>
            <a:ext cx="617849" cy="213069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55B7AE4-9356-4FB0-F407-246A787474E3}"/>
              </a:ext>
            </a:extLst>
          </p:cNvPr>
          <p:cNvCxnSpPr>
            <a:cxnSpLocks/>
            <a:stCxn id="17" idx="2"/>
            <a:endCxn id="47" idx="0"/>
          </p:cNvCxnSpPr>
          <p:nvPr/>
        </p:nvCxnSpPr>
        <p:spPr>
          <a:xfrm>
            <a:off x="10190710" y="3068622"/>
            <a:ext cx="823704" cy="151837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171;p20">
            <a:extLst>
              <a:ext uri="{FF2B5EF4-FFF2-40B4-BE49-F238E27FC236}">
                <a16:creationId xmlns:a16="http://schemas.microsoft.com/office/drawing/2014/main" id="{187F89AD-9A55-E9B0-3894-CA493B83E5A4}"/>
              </a:ext>
            </a:extLst>
          </p:cNvPr>
          <p:cNvSpPr txBox="1"/>
          <p:nvPr/>
        </p:nvSpPr>
        <p:spPr>
          <a:xfrm>
            <a:off x="9241580" y="2265697"/>
            <a:ext cx="1898260" cy="80292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AMMO 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01.448 E 033 26.949</a:t>
            </a:r>
            <a:br>
              <a:rPr lang="pt-BR" sz="1000" b="1" dirty="0"/>
            </a:br>
            <a:r>
              <a:rPr lang="fr" sz="1000" b="1" dirty="0"/>
              <a:t>DPI MSL: 265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3" name="Google Shape;171;p20">
            <a:extLst>
              <a:ext uri="{FF2B5EF4-FFF2-40B4-BE49-F238E27FC236}">
                <a16:creationId xmlns:a16="http://schemas.microsoft.com/office/drawing/2014/main" id="{67DE412F-353C-D4C5-A225-9AB3DDD66E6F}"/>
              </a:ext>
            </a:extLst>
          </p:cNvPr>
          <p:cNvSpPr txBox="1"/>
          <p:nvPr/>
        </p:nvSpPr>
        <p:spPr>
          <a:xfrm>
            <a:off x="4364537" y="8613295"/>
            <a:ext cx="1928014" cy="7914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RUNWAY WEST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02.290 E 033 24.548</a:t>
            </a:r>
            <a:br>
              <a:rPr lang="pt-BR" sz="1000" b="1" dirty="0"/>
            </a:br>
            <a:r>
              <a:rPr lang="fr" sz="1000" b="1" dirty="0"/>
              <a:t>DPI MSL: 259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1F331E-C68C-528E-7FDA-1597F5D7F257}"/>
              </a:ext>
            </a:extLst>
          </p:cNvPr>
          <p:cNvCxnSpPr>
            <a:cxnSpLocks/>
            <a:stCxn id="76" idx="0"/>
            <a:endCxn id="46" idx="3"/>
          </p:cNvCxnSpPr>
          <p:nvPr/>
        </p:nvCxnSpPr>
        <p:spPr>
          <a:xfrm flipH="1" flipV="1">
            <a:off x="9537522" y="6471159"/>
            <a:ext cx="1741862" cy="211786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BDC419A3-89D7-D078-CBDE-2E2076DA4F5C}"/>
              </a:ext>
            </a:extLst>
          </p:cNvPr>
          <p:cNvSpPr/>
          <p:nvPr/>
        </p:nvSpPr>
        <p:spPr>
          <a:xfrm>
            <a:off x="9319473" y="609133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5F1DA57-E676-C83F-C11D-28A5AF92C636}"/>
              </a:ext>
            </a:extLst>
          </p:cNvPr>
          <p:cNvSpPr/>
          <p:nvPr/>
        </p:nvSpPr>
        <p:spPr>
          <a:xfrm>
            <a:off x="10796365" y="4586999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1B8BAF81-7C95-F7C2-8474-C7A05EDEF453}"/>
              </a:ext>
            </a:extLst>
          </p:cNvPr>
          <p:cNvSpPr/>
          <p:nvPr/>
        </p:nvSpPr>
        <p:spPr>
          <a:xfrm>
            <a:off x="7727679" y="609133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442876D-0657-E2CF-8799-3BF0B7A6A0FE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76" name="Google Shape;171;p20">
            <a:extLst>
              <a:ext uri="{FF2B5EF4-FFF2-40B4-BE49-F238E27FC236}">
                <a16:creationId xmlns:a16="http://schemas.microsoft.com/office/drawing/2014/main" id="{CEE579E5-FDE7-B836-FF24-480A11265261}"/>
              </a:ext>
            </a:extLst>
          </p:cNvPr>
          <p:cNvSpPr txBox="1"/>
          <p:nvPr/>
        </p:nvSpPr>
        <p:spPr>
          <a:xfrm>
            <a:off x="10287220" y="8589027"/>
            <a:ext cx="1984328" cy="80292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RUNWAY EAST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01.560 E 033 25.867</a:t>
            </a:r>
            <a:br>
              <a:rPr lang="pt-BR" sz="1000" b="1" dirty="0"/>
            </a:br>
            <a:r>
              <a:rPr lang="fr" sz="1000" b="1" dirty="0"/>
              <a:t>DPI MSL: 271 FT</a:t>
            </a:r>
            <a:endParaRPr sz="1000" b="1" dirty="0"/>
          </a:p>
        </p:txBody>
      </p:sp>
      <p:sp>
        <p:nvSpPr>
          <p:cNvPr id="100" name="Google Shape;171;p20">
            <a:extLst>
              <a:ext uri="{FF2B5EF4-FFF2-40B4-BE49-F238E27FC236}">
                <a16:creationId xmlns:a16="http://schemas.microsoft.com/office/drawing/2014/main" id="{7B0CC888-284D-EC60-B7C3-383B21DA06DE}"/>
              </a:ext>
            </a:extLst>
          </p:cNvPr>
          <p:cNvSpPr txBox="1"/>
          <p:nvPr/>
        </p:nvSpPr>
        <p:spPr>
          <a:xfrm>
            <a:off x="6073270" y="2276901"/>
            <a:ext cx="1898260" cy="77011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FUEL STORAGE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02.186 E 033 25.770</a:t>
            </a:r>
            <a:br>
              <a:rPr lang="pt-BR" sz="1000" b="1" dirty="0"/>
            </a:br>
            <a:r>
              <a:rPr lang="fr" sz="1000" b="1" dirty="0"/>
              <a:t>DPI MSL: 262 FT</a:t>
            </a:r>
            <a:endParaRPr sz="1000" b="1" dirty="0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56BCFFC3-3E70-5497-7B48-CF15958812B1}"/>
              </a:ext>
            </a:extLst>
          </p:cNvPr>
          <p:cNvSpPr/>
          <p:nvPr/>
        </p:nvSpPr>
        <p:spPr>
          <a:xfrm>
            <a:off x="6347372" y="446498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E4D4541-6028-EAAD-22B9-B8C788A48AF5}"/>
              </a:ext>
            </a:extLst>
          </p:cNvPr>
          <p:cNvCxnSpPr>
            <a:cxnSpLocks/>
            <a:stCxn id="100" idx="2"/>
            <a:endCxn id="103" idx="0"/>
          </p:cNvCxnSpPr>
          <p:nvPr/>
        </p:nvCxnSpPr>
        <p:spPr>
          <a:xfrm flipH="1">
            <a:off x="6565421" y="3047013"/>
            <a:ext cx="456979" cy="141797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53F6929-DE8C-A651-43B6-EEE2BDFF7D26}"/>
              </a:ext>
            </a:extLst>
          </p:cNvPr>
          <p:cNvGrpSpPr/>
          <p:nvPr/>
        </p:nvGrpSpPr>
        <p:grpSpPr>
          <a:xfrm rot="21098512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3CEEFF2-4AF4-DAD2-BD04-71C077A0113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Google Shape;66;p14">
              <a:extLst>
                <a:ext uri="{FF2B5EF4-FFF2-40B4-BE49-F238E27FC236}">
                  <a16:creationId xmlns:a16="http://schemas.microsoft.com/office/drawing/2014/main" id="{73039EFB-C636-CE90-0EA4-A2FD3867920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0EECB0C-53B4-6B9F-FDBC-3BC441A21046}"/>
              </a:ext>
            </a:extLst>
          </p:cNvPr>
          <p:cNvSpPr/>
          <p:nvPr/>
        </p:nvSpPr>
        <p:spPr>
          <a:xfrm>
            <a:off x="1448972" y="3052689"/>
            <a:ext cx="13589391" cy="5106573"/>
          </a:xfrm>
          <a:custGeom>
            <a:avLst/>
            <a:gdLst>
              <a:gd name="connsiteX0" fmla="*/ 0 w 13589391"/>
              <a:gd name="connsiteY0" fmla="*/ 1786597 h 5106573"/>
              <a:gd name="connsiteX1" fmla="*/ 14068 w 13589391"/>
              <a:gd name="connsiteY1" fmla="*/ 3432517 h 5106573"/>
              <a:gd name="connsiteX2" fmla="*/ 4684542 w 13589391"/>
              <a:gd name="connsiteY2" fmla="*/ 5106573 h 5106573"/>
              <a:gd name="connsiteX3" fmla="*/ 10677379 w 13589391"/>
              <a:gd name="connsiteY3" fmla="*/ 5008099 h 5106573"/>
              <a:gd name="connsiteX4" fmla="*/ 13589391 w 13589391"/>
              <a:gd name="connsiteY4" fmla="*/ 3488788 h 5106573"/>
              <a:gd name="connsiteX5" fmla="*/ 13575323 w 13589391"/>
              <a:gd name="connsiteY5" fmla="*/ 1730326 h 5106573"/>
              <a:gd name="connsiteX6" fmla="*/ 7512148 w 13589391"/>
              <a:gd name="connsiteY6" fmla="*/ 0 h 5106573"/>
              <a:gd name="connsiteX7" fmla="*/ 0 w 13589391"/>
              <a:gd name="connsiteY7" fmla="*/ 1786597 h 5106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9391" h="5106573">
                <a:moveTo>
                  <a:pt x="0" y="1786597"/>
                </a:moveTo>
                <a:lnTo>
                  <a:pt x="14068" y="3432517"/>
                </a:lnTo>
                <a:lnTo>
                  <a:pt x="4684542" y="5106573"/>
                </a:lnTo>
                <a:lnTo>
                  <a:pt x="10677379" y="5008099"/>
                </a:lnTo>
                <a:lnTo>
                  <a:pt x="13589391" y="3488788"/>
                </a:lnTo>
                <a:lnTo>
                  <a:pt x="13575323" y="1730326"/>
                </a:lnTo>
                <a:lnTo>
                  <a:pt x="7512148" y="0"/>
                </a:lnTo>
                <a:lnTo>
                  <a:pt x="0" y="178659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Google Shape;171;p20">
            <a:extLst>
              <a:ext uri="{FF2B5EF4-FFF2-40B4-BE49-F238E27FC236}">
                <a16:creationId xmlns:a16="http://schemas.microsoft.com/office/drawing/2014/main" id="{DC63908F-4192-2EDD-B42E-39C06CC74656}"/>
              </a:ext>
            </a:extLst>
          </p:cNvPr>
          <p:cNvSpPr txBox="1"/>
          <p:nvPr/>
        </p:nvSpPr>
        <p:spPr>
          <a:xfrm>
            <a:off x="6335715" y="8601851"/>
            <a:ext cx="1984328" cy="80292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RUNWAY CENTRE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01.844 E 033 25.353</a:t>
            </a:r>
            <a:br>
              <a:rPr lang="pt-BR" sz="1000" b="1" dirty="0"/>
            </a:br>
            <a:r>
              <a:rPr lang="fr" sz="1000" b="1" dirty="0"/>
              <a:t>DPI MSL: 276 FT</a:t>
            </a:r>
            <a:endParaRPr sz="1000" b="1" dirty="0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70A5513-A715-2D8D-EAE6-49D2B0B1CBD3}"/>
              </a:ext>
            </a:extLst>
          </p:cNvPr>
          <p:cNvCxnSpPr>
            <a:cxnSpLocks/>
            <a:stCxn id="23" idx="0"/>
            <a:endCxn id="69" idx="3"/>
          </p:cNvCxnSpPr>
          <p:nvPr/>
        </p:nvCxnSpPr>
        <p:spPr>
          <a:xfrm flipV="1">
            <a:off x="5328544" y="6471159"/>
            <a:ext cx="17095" cy="214213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Isosceles Triangle 68">
            <a:extLst>
              <a:ext uri="{FF2B5EF4-FFF2-40B4-BE49-F238E27FC236}">
                <a16:creationId xmlns:a16="http://schemas.microsoft.com/office/drawing/2014/main" id="{FFD52AAF-F3C3-3703-0E52-3E33BFB4AAAB}"/>
              </a:ext>
            </a:extLst>
          </p:cNvPr>
          <p:cNvSpPr/>
          <p:nvPr/>
        </p:nvSpPr>
        <p:spPr>
          <a:xfrm>
            <a:off x="5127590" y="609133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15" name="Google Shape;171;p20">
            <a:extLst>
              <a:ext uri="{FF2B5EF4-FFF2-40B4-BE49-F238E27FC236}">
                <a16:creationId xmlns:a16="http://schemas.microsoft.com/office/drawing/2014/main" id="{A4228DB6-B514-3894-2585-C9A510F048B1}"/>
              </a:ext>
            </a:extLst>
          </p:cNvPr>
          <p:cNvSpPr txBox="1"/>
          <p:nvPr/>
        </p:nvSpPr>
        <p:spPr>
          <a:xfrm>
            <a:off x="4065986" y="2288802"/>
            <a:ext cx="1898260" cy="77011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FUEL STORAGE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02.331 E 033 25.541</a:t>
            </a:r>
            <a:br>
              <a:rPr lang="pt-BR" sz="1000" b="1" dirty="0"/>
            </a:br>
            <a:r>
              <a:rPr lang="fr" sz="1000" b="1" dirty="0"/>
              <a:t>DPI MSL: 259 FT</a:t>
            </a:r>
            <a:endParaRPr sz="1000" b="1" dirty="0"/>
          </a:p>
        </p:txBody>
      </p:sp>
      <p:sp>
        <p:nvSpPr>
          <p:cNvPr id="116" name="Isosceles Triangle 115">
            <a:extLst>
              <a:ext uri="{FF2B5EF4-FFF2-40B4-BE49-F238E27FC236}">
                <a16:creationId xmlns:a16="http://schemas.microsoft.com/office/drawing/2014/main" id="{652C9D21-F8A2-AB14-C6C1-11678BA608F4}"/>
              </a:ext>
            </a:extLst>
          </p:cNvPr>
          <p:cNvSpPr/>
          <p:nvPr/>
        </p:nvSpPr>
        <p:spPr>
          <a:xfrm>
            <a:off x="5738521" y="4468448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B1B5B8C3-CBFB-354A-B9FD-90D6CC0BC532}"/>
              </a:ext>
            </a:extLst>
          </p:cNvPr>
          <p:cNvCxnSpPr>
            <a:cxnSpLocks/>
            <a:stCxn id="115" idx="2"/>
            <a:endCxn id="116" idx="1"/>
          </p:cNvCxnSpPr>
          <p:nvPr/>
        </p:nvCxnSpPr>
        <p:spPr>
          <a:xfrm>
            <a:off x="5015116" y="3058914"/>
            <a:ext cx="832430" cy="159944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Google Shape;171;p20">
            <a:extLst>
              <a:ext uri="{FF2B5EF4-FFF2-40B4-BE49-F238E27FC236}">
                <a16:creationId xmlns:a16="http://schemas.microsoft.com/office/drawing/2014/main" id="{F6F610F9-E459-7359-E12A-77A96192D8BB}"/>
              </a:ext>
            </a:extLst>
          </p:cNvPr>
          <p:cNvSpPr txBox="1"/>
          <p:nvPr/>
        </p:nvSpPr>
        <p:spPr>
          <a:xfrm>
            <a:off x="2505657" y="3819581"/>
            <a:ext cx="1126625" cy="43529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SRNTGT009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SSC NORTH</a:t>
            </a:r>
            <a:endParaRPr sz="1000" b="1" dirty="0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CB8C4F9-B395-C976-7BED-E899F4CD4248}"/>
              </a:ext>
            </a:extLst>
          </p:cNvPr>
          <p:cNvSpPr/>
          <p:nvPr/>
        </p:nvSpPr>
        <p:spPr>
          <a:xfrm>
            <a:off x="2541472" y="4654901"/>
            <a:ext cx="320596" cy="32622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7DDFE6C4-9EA0-1D33-757B-4F8ABAD87501}"/>
              </a:ext>
            </a:extLst>
          </p:cNvPr>
          <p:cNvCxnSpPr>
            <a:cxnSpLocks/>
            <a:stCxn id="120" idx="2"/>
            <a:endCxn id="121" idx="7"/>
          </p:cNvCxnSpPr>
          <p:nvPr/>
        </p:nvCxnSpPr>
        <p:spPr>
          <a:xfrm flipH="1">
            <a:off x="2815118" y="4254874"/>
            <a:ext cx="253852" cy="44780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Google Shape;171;p20">
            <a:extLst>
              <a:ext uri="{FF2B5EF4-FFF2-40B4-BE49-F238E27FC236}">
                <a16:creationId xmlns:a16="http://schemas.microsoft.com/office/drawing/2014/main" id="{9B0D6448-2E29-6D2B-81C4-8E7238FA6FBD}"/>
              </a:ext>
            </a:extLst>
          </p:cNvPr>
          <p:cNvSpPr txBox="1"/>
          <p:nvPr/>
        </p:nvSpPr>
        <p:spPr>
          <a:xfrm>
            <a:off x="8354501" y="8589027"/>
            <a:ext cx="1898260" cy="8157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FUEL STORAGE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69 01.591 E 033 25.105</a:t>
            </a:r>
            <a:br>
              <a:rPr lang="pt-BR" sz="1000" b="1" dirty="0"/>
            </a:br>
            <a:r>
              <a:rPr lang="fr" sz="1000" b="1" dirty="0"/>
              <a:t>DPI MSL: 259 FT</a:t>
            </a:r>
            <a:endParaRPr sz="1000" b="1" dirty="0"/>
          </a:p>
        </p:txBody>
      </p:sp>
      <p:sp>
        <p:nvSpPr>
          <p:cNvPr id="139" name="Isosceles Triangle 138">
            <a:extLst>
              <a:ext uri="{FF2B5EF4-FFF2-40B4-BE49-F238E27FC236}">
                <a16:creationId xmlns:a16="http://schemas.microsoft.com/office/drawing/2014/main" id="{D3DD0955-4433-96CE-F4FD-562BBCDCBD03}"/>
              </a:ext>
            </a:extLst>
          </p:cNvPr>
          <p:cNvSpPr/>
          <p:nvPr/>
        </p:nvSpPr>
        <p:spPr>
          <a:xfrm>
            <a:off x="8523576" y="7126142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A707290E-E354-BAE8-261B-5A488C064710}"/>
              </a:ext>
            </a:extLst>
          </p:cNvPr>
          <p:cNvCxnSpPr>
            <a:cxnSpLocks/>
            <a:stCxn id="136" idx="0"/>
            <a:endCxn id="139" idx="3"/>
          </p:cNvCxnSpPr>
          <p:nvPr/>
        </p:nvCxnSpPr>
        <p:spPr>
          <a:xfrm flipH="1" flipV="1">
            <a:off x="8741625" y="7505970"/>
            <a:ext cx="562006" cy="108305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F80370A2-3B55-44C8-990C-884B70C7D5FB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B329F6D-182F-74BE-8684-E3E309E91325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2F665BF-33F3-9DA3-7399-38A9855B0B28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8" name="Picture 3">
              <a:extLst>
                <a:ext uri="{FF2B5EF4-FFF2-40B4-BE49-F238E27FC236}">
                  <a16:creationId xmlns:a16="http://schemas.microsoft.com/office/drawing/2014/main" id="{8AC4609C-735B-9DCB-6F9F-CC934CD678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CE8AFB79-7AC4-6658-0A6A-1AD2B568C53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756D1B30-1355-6C8A-921C-15F1E86D892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303772C0-B294-F1D0-9567-AFA022DC25A0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24CA11E7-BED2-3586-2237-6D1FFABEE91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B35CEEB5-8EDB-DB7B-4307-8DB9A171B28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0FF99A2E-87DC-119E-2F51-46212ACB7D8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B4C3F5F-CB96-81F5-F74E-065235231A6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11808F0-EF44-04C2-231A-964491A6F5F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Severomorsk-1 Airbase, SRN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AFC5670-54E1-CE4B-34A5-0AB5EE55EE2D}"/>
                </a:ext>
              </a:extLst>
            </p:cNvPr>
            <p:cNvSpPr txBox="1"/>
            <p:nvPr/>
          </p:nvSpPr>
          <p:spPr>
            <a:xfrm>
              <a:off x="2429057" y="945322"/>
              <a:ext cx="353494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SRNTGT001  CATCODE: 3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02.000 E 033 25.000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2011-JUL-07 DOI:2010-FEB-28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710E7B8-BB61-BB9C-45E6-FCF48AACC325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8051E0C-F0EF-6265-9DFF-73B2C37BD51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28" name="Picture 12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744BC9C6-FDAE-8DCB-CD90-2E92616EFB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9" name="Rektangel 11">
              <a:extLst>
                <a:ext uri="{FF2B5EF4-FFF2-40B4-BE49-F238E27FC236}">
                  <a16:creationId xmlns:a16="http://schemas.microsoft.com/office/drawing/2014/main" id="{4F996097-4E2F-74AF-2AEB-23127063D128}"/>
                </a:ext>
              </a:extLst>
            </p:cNvPr>
            <p:cNvSpPr/>
            <p:nvPr/>
          </p:nvSpPr>
          <p:spPr>
            <a:xfrm>
              <a:off x="10355755" y="8438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3229056534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JDPI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RUNWAY EAST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RUNWAY CENTRE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RUNWAY WEST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AMMO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FUEL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FUEL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FUEL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8FAA0F84-9802-25C0-1DC9-5A41CA09B864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17DC71E-8825-C219-C6A5-0718E0363B14}"/>
              </a:ext>
            </a:extLst>
          </p:cNvPr>
          <p:cNvCxnSpPr>
            <a:cxnSpLocks/>
          </p:cNvCxnSpPr>
          <p:nvPr/>
        </p:nvCxnSpPr>
        <p:spPr>
          <a:xfrm>
            <a:off x="10190710" y="3068622"/>
            <a:ext cx="823704" cy="151837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4C4A9199-E450-0F93-C057-683DAFF42A56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967C6BC-6E9F-3142-5682-447D8F7DE2FA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D1B507C-4753-1E08-AF63-AE4B703064F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35" name="Picture 3">
              <a:extLst>
                <a:ext uri="{FF2B5EF4-FFF2-40B4-BE49-F238E27FC236}">
                  <a16:creationId xmlns:a16="http://schemas.microsoft.com/office/drawing/2014/main" id="{CAB7FFDF-AF83-7CCE-5870-3E1027DFEE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3B4AD63-45FD-81E0-4F3F-04B9838C0E5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31FA8DD-BF0B-ED25-E82E-778D5A03E63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159FF14-A732-CE1A-81B9-A09E83BC4875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8C720844-C04D-BDAB-1CCC-609D7409482A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B42324A-9D9A-761D-7154-5A8015D78BE0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6628B91C-990D-747A-A3B3-6BD15D355E1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37462F98-B537-B23A-64DD-82F98F27AB7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F1DB4C0-D85C-2939-AF2D-05560856C20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Severomorsk-1 Airbase, SRN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C8548C1-65E2-D6A2-E577-4D19DA48AB05}"/>
                </a:ext>
              </a:extLst>
            </p:cNvPr>
            <p:cNvSpPr txBox="1"/>
            <p:nvPr/>
          </p:nvSpPr>
          <p:spPr>
            <a:xfrm>
              <a:off x="2429057" y="945322"/>
              <a:ext cx="353494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SRNTGT001  CATCODE: 3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02.000 E 033 25.000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2011-JUL-07 DOI:2010-FEB-28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E9FF2D3-311E-A176-81AD-F522C8041CA5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206D848-97F1-DA30-B449-7E24D5576073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41" name="Picture 4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5C988258-F932-FD9F-4649-4188010491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2" name="Rektangel 11">
              <a:extLst>
                <a:ext uri="{FF2B5EF4-FFF2-40B4-BE49-F238E27FC236}">
                  <a16:creationId xmlns:a16="http://schemas.microsoft.com/office/drawing/2014/main" id="{77B4722C-28D8-79B5-02F1-F577EEB4F01F}"/>
                </a:ext>
              </a:extLst>
            </p:cNvPr>
            <p:cNvSpPr/>
            <p:nvPr/>
          </p:nvSpPr>
          <p:spPr>
            <a:xfrm>
              <a:off x="10355755" y="8438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Picture 22" descr="A aerial view of a road&#10;&#10;Description automatically generated">
            <a:extLst>
              <a:ext uri="{FF2B5EF4-FFF2-40B4-BE49-F238E27FC236}">
                <a16:creationId xmlns:a16="http://schemas.microsoft.com/office/drawing/2014/main" id="{98CCB86D-DD59-94CD-C42D-BE48676D02D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5731" t="3950" r="15486" b="1816"/>
          <a:stretch/>
        </p:blipFill>
        <p:spPr>
          <a:xfrm>
            <a:off x="0" y="1941389"/>
            <a:ext cx="15117415" cy="8737482"/>
          </a:xfrm>
          <a:prstGeom prst="rect">
            <a:avLst/>
          </a:prstGeom>
        </p:spPr>
      </p:pic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0E0A0531-21EC-28AA-F2A1-F761D2E7E079}"/>
              </a:ext>
            </a:extLst>
          </p:cNvPr>
          <p:cNvSpPr/>
          <p:nvPr/>
        </p:nvSpPr>
        <p:spPr>
          <a:xfrm>
            <a:off x="9319473" y="609133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2D556F0-A33A-2BCA-FAA4-0B96CBDFAFAE}"/>
              </a:ext>
            </a:extLst>
          </p:cNvPr>
          <p:cNvSpPr/>
          <p:nvPr/>
        </p:nvSpPr>
        <p:spPr>
          <a:xfrm>
            <a:off x="10796365" y="4586999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3FCBCCA-B437-178E-678F-5C18E6BA5646}"/>
              </a:ext>
            </a:extLst>
          </p:cNvPr>
          <p:cNvSpPr/>
          <p:nvPr/>
        </p:nvSpPr>
        <p:spPr>
          <a:xfrm>
            <a:off x="7727679" y="609133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8122B212-28DF-A258-5E07-D9223DC1D08B}"/>
              </a:ext>
            </a:extLst>
          </p:cNvPr>
          <p:cNvSpPr/>
          <p:nvPr/>
        </p:nvSpPr>
        <p:spPr>
          <a:xfrm>
            <a:off x="6347372" y="446498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E067754-8514-CBC9-732C-029E4D1DA185}"/>
              </a:ext>
            </a:extLst>
          </p:cNvPr>
          <p:cNvSpPr/>
          <p:nvPr/>
        </p:nvSpPr>
        <p:spPr>
          <a:xfrm>
            <a:off x="1448972" y="3052689"/>
            <a:ext cx="13589391" cy="5106573"/>
          </a:xfrm>
          <a:custGeom>
            <a:avLst/>
            <a:gdLst>
              <a:gd name="connsiteX0" fmla="*/ 0 w 13589391"/>
              <a:gd name="connsiteY0" fmla="*/ 1786597 h 5106573"/>
              <a:gd name="connsiteX1" fmla="*/ 14068 w 13589391"/>
              <a:gd name="connsiteY1" fmla="*/ 3432517 h 5106573"/>
              <a:gd name="connsiteX2" fmla="*/ 4684542 w 13589391"/>
              <a:gd name="connsiteY2" fmla="*/ 5106573 h 5106573"/>
              <a:gd name="connsiteX3" fmla="*/ 10677379 w 13589391"/>
              <a:gd name="connsiteY3" fmla="*/ 5008099 h 5106573"/>
              <a:gd name="connsiteX4" fmla="*/ 13589391 w 13589391"/>
              <a:gd name="connsiteY4" fmla="*/ 3488788 h 5106573"/>
              <a:gd name="connsiteX5" fmla="*/ 13575323 w 13589391"/>
              <a:gd name="connsiteY5" fmla="*/ 1730326 h 5106573"/>
              <a:gd name="connsiteX6" fmla="*/ 7512148 w 13589391"/>
              <a:gd name="connsiteY6" fmla="*/ 0 h 5106573"/>
              <a:gd name="connsiteX7" fmla="*/ 0 w 13589391"/>
              <a:gd name="connsiteY7" fmla="*/ 1786597 h 5106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9391" h="5106573">
                <a:moveTo>
                  <a:pt x="0" y="1786597"/>
                </a:moveTo>
                <a:lnTo>
                  <a:pt x="14068" y="3432517"/>
                </a:lnTo>
                <a:lnTo>
                  <a:pt x="4684542" y="5106573"/>
                </a:lnTo>
                <a:lnTo>
                  <a:pt x="10677379" y="5008099"/>
                </a:lnTo>
                <a:lnTo>
                  <a:pt x="13589391" y="3488788"/>
                </a:lnTo>
                <a:lnTo>
                  <a:pt x="13575323" y="1730326"/>
                </a:lnTo>
                <a:lnTo>
                  <a:pt x="7512148" y="0"/>
                </a:lnTo>
                <a:lnTo>
                  <a:pt x="0" y="178659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9B83EF56-BBEB-43FB-D0CA-563AB2A19CA3}"/>
              </a:ext>
            </a:extLst>
          </p:cNvPr>
          <p:cNvSpPr/>
          <p:nvPr/>
        </p:nvSpPr>
        <p:spPr>
          <a:xfrm>
            <a:off x="5127590" y="609133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774C96AE-989C-EAF4-6166-E46AB929E86A}"/>
              </a:ext>
            </a:extLst>
          </p:cNvPr>
          <p:cNvSpPr/>
          <p:nvPr/>
        </p:nvSpPr>
        <p:spPr>
          <a:xfrm>
            <a:off x="5738521" y="4468448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55CB0EC9-D947-3B0B-689F-71F02183B5D8}"/>
              </a:ext>
            </a:extLst>
          </p:cNvPr>
          <p:cNvSpPr/>
          <p:nvPr/>
        </p:nvSpPr>
        <p:spPr>
          <a:xfrm>
            <a:off x="8523576" y="7126142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195" name="Google Shape;195;p22"/>
          <p:cNvGrpSpPr/>
          <p:nvPr/>
        </p:nvGrpSpPr>
        <p:grpSpPr>
          <a:xfrm>
            <a:off x="1712091" y="2815866"/>
            <a:ext cx="1853138" cy="1494346"/>
            <a:chOff x="6200485" y="7548189"/>
            <a:chExt cx="1853138" cy="1494346"/>
          </a:xfrm>
        </p:grpSpPr>
        <p:sp>
          <p:nvSpPr>
            <p:cNvPr id="196" name="Google Shape;196;p22"/>
            <p:cNvSpPr txBox="1"/>
            <p:nvPr/>
          </p:nvSpPr>
          <p:spPr>
            <a:xfrm>
              <a:off x="6253604" y="7548189"/>
              <a:ext cx="1800019" cy="49601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en-GB" sz="1000" b="1" dirty="0"/>
                <a:t>INDUSTRIAL UNITS</a:t>
              </a:r>
              <a:endParaRPr sz="10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1000+FT W FROM ARPON</a:t>
              </a:r>
              <a:endParaRPr sz="1000" b="1" dirty="0"/>
            </a:p>
          </p:txBody>
        </p:sp>
        <p:cxnSp>
          <p:nvCxnSpPr>
            <p:cNvPr id="197" name="Google Shape;197;p22"/>
            <p:cNvCxnSpPr>
              <a:cxnSpLocks/>
              <a:stCxn id="196" idx="0"/>
            </p:cNvCxnSpPr>
            <p:nvPr/>
          </p:nvCxnSpPr>
          <p:spPr>
            <a:xfrm flipH="1">
              <a:off x="6200485" y="7548189"/>
              <a:ext cx="953129" cy="1494346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9" name="Google Shape;199;p22"/>
          <p:cNvGrpSpPr/>
          <p:nvPr/>
        </p:nvGrpSpPr>
        <p:grpSpPr>
          <a:xfrm>
            <a:off x="3044949" y="3426620"/>
            <a:ext cx="1765066" cy="883592"/>
            <a:chOff x="11857169" y="1649568"/>
            <a:chExt cx="1970627" cy="883592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12703549" y="1649568"/>
              <a:ext cx="1124247" cy="31634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1000ft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11857169" y="1965911"/>
              <a:ext cx="1408503" cy="567249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 1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B7B7540-EEBC-3A7C-4711-68FAA4C46592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[X]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D60E1540-9686-0A11-113F-7DB0806AED13}"/>
              </a:ext>
            </a:extLst>
          </p:cNvPr>
          <p:cNvSpPr/>
          <p:nvPr/>
        </p:nvSpPr>
        <p:spPr>
          <a:xfrm>
            <a:off x="1712091" y="4189186"/>
            <a:ext cx="1800020" cy="185949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51A92D9-B342-3028-BFA0-E791EFBC411F}"/>
              </a:ext>
            </a:extLst>
          </p:cNvPr>
          <p:cNvGrpSpPr/>
          <p:nvPr/>
        </p:nvGrpSpPr>
        <p:grpSpPr>
          <a:xfrm rot="2045644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0413BAE0-0D16-898C-F48C-8FFFF0C75B5A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:a16="http://schemas.microsoft.com/office/drawing/2014/main" id="{8DBFD879-B81C-1775-861B-3B9C1E9E58CF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4E8FDDE-7F6C-48E8-7A2E-9FCEF86561B0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6B41C23-25AA-FF47-774B-BD2B82A2E308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D9071D-5836-D346-7C0C-DCDD27019778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4" name="Picture 3">
              <a:extLst>
                <a:ext uri="{FF2B5EF4-FFF2-40B4-BE49-F238E27FC236}">
                  <a16:creationId xmlns:a16="http://schemas.microsoft.com/office/drawing/2014/main" id="{729E0569-32DF-E5F0-AFCF-3D9DF29015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595F986-0C69-8D63-1AF6-470D13ABBD5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BF8E54D-5795-093C-A7BC-9A1BB46136CD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CCCC9AE4-2C96-E819-EF11-D830D9F7E40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B5BC169D-AAB0-3E31-B1D8-3B27B963184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9FAE933-DEA8-1B1C-D12B-A0487E576E7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DF31989-F978-DFD5-E00B-C57D692C461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D20179B8-E526-F8B0-1FBD-1DB65E2EC26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80500AD-828D-202E-D914-9B388F2EA21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Severomorsk-1 Airbase, SRN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933AC3C-BD8C-03B9-F934-DE36CE2658EA}"/>
                </a:ext>
              </a:extLst>
            </p:cNvPr>
            <p:cNvSpPr txBox="1"/>
            <p:nvPr/>
          </p:nvSpPr>
          <p:spPr>
            <a:xfrm>
              <a:off x="2429057" y="945322"/>
              <a:ext cx="353494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SRNTGT001  CATCODE: 3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02.000 E 033 25.000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2011-JUL-07 DOI:2010-FEB-28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F3A1BDF-D79C-7940-A40D-3465A350465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7C33B95-8EFA-D086-316C-ED9B971F1D2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30" name="Picture 2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AC3D1B84-F992-A642-976A-D7B97B3989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1" name="Rektangel 11">
              <a:extLst>
                <a:ext uri="{FF2B5EF4-FFF2-40B4-BE49-F238E27FC236}">
                  <a16:creationId xmlns:a16="http://schemas.microsoft.com/office/drawing/2014/main" id="{B1A43B79-AEB0-C36D-BCDA-EA0AE3399FF1}"/>
                </a:ext>
              </a:extLst>
            </p:cNvPr>
            <p:cNvSpPr/>
            <p:nvPr/>
          </p:nvSpPr>
          <p:spPr>
            <a:xfrm>
              <a:off x="10355755" y="8438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962895385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F9EF4208-1856-6E50-5291-A68B263FE83C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9EB31171-6DFE-4DE3-8DC0-E9A1E5F1BCAF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05DFD74-4DFE-128E-567C-ABE635F27AF0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41462BE-8175-1834-5922-A36616F104C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5" name="Picture 3">
              <a:extLst>
                <a:ext uri="{FF2B5EF4-FFF2-40B4-BE49-F238E27FC236}">
                  <a16:creationId xmlns:a16="http://schemas.microsoft.com/office/drawing/2014/main" id="{BE4011D8-662A-5FFF-703F-C86EF4C28C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B002A53-EA4F-D85C-7A8F-163BA866C27A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FA653E1-0AB7-5A0F-79DD-9C918D267AA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E7FF786-7745-4090-1A06-F7B8A9E31C3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733E66EB-F6B6-E936-6097-DCAD6E11D54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650CF8D1-A254-D930-986B-2E7EDCE1481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A86D1861-0EE8-728F-9E92-50565D3F8BC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4DB6B7A8-E50E-9211-83FB-F2D0D1C79472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8A8AF12-BE3E-0BCB-BCB8-4C616E34914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Severomorsk-1 Airbase,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0B81773-71D8-9893-AE02-A75AE5B63DDB}"/>
                </a:ext>
              </a:extLst>
            </p:cNvPr>
            <p:cNvSpPr txBox="1"/>
            <p:nvPr/>
          </p:nvSpPr>
          <p:spPr>
            <a:xfrm>
              <a:off x="2429057" y="945322"/>
              <a:ext cx="353494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SRNTGT001  CATCODE: 3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02.000 E 033 25.000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2011-JUL-07 DOI:2010-FEB-28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611B7CB-E4A1-8546-0FF0-A96031C42B8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12A1806-645C-3840-18B2-1AF861D5BEFD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31" name="Picture 3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2B0072E9-3DEF-4F46-74DE-0AF805C5DF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2" name="Rektangel 11">
              <a:extLst>
                <a:ext uri="{FF2B5EF4-FFF2-40B4-BE49-F238E27FC236}">
                  <a16:creationId xmlns:a16="http://schemas.microsoft.com/office/drawing/2014/main" id="{CBA9F25F-8145-851B-E421-0446DA789C42}"/>
                </a:ext>
              </a:extLst>
            </p:cNvPr>
            <p:cNvSpPr/>
            <p:nvPr/>
          </p:nvSpPr>
          <p:spPr>
            <a:xfrm>
              <a:off x="10355755" y="8438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TARGET OBJECTIVE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DAMAGE/CHANGE ASSESSMENT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JDPI:[XXXXXX]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5950" y="10077413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0EAB3D-E78C-3EC1-3F6D-1B1996B370B8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C719B4-97F8-5764-F8F0-2B6C7D4D0382}"/>
              </a:ext>
            </a:extLst>
          </p:cNvPr>
          <p:cNvGrpSpPr/>
          <p:nvPr/>
        </p:nvGrpSpPr>
        <p:grpSpPr>
          <a:xfrm rot="21146639">
            <a:off x="151810" y="2313407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A0772E08-9B0B-730C-D572-9BA5900DAE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:a16="http://schemas.microsoft.com/office/drawing/2014/main" id="{1F444BAD-F0CB-0673-9B76-16E735BF503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>
            <p:extLst>
              <p:ext uri="{D42A27DB-BD31-4B8C-83A1-F6EECF244321}">
                <p14:modId xmlns:p14="http://schemas.microsoft.com/office/powerpoint/2010/main" val="4015723090"/>
              </p:ext>
            </p:extLst>
          </p:nvPr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Specific entities, locations, or objects that are protected from intentional targeting under the Law of Armed Conflict (LOAC) or by operational policy.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A350AAC5-07E1-6E5B-A968-8192E0A19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1077</Words>
  <Application>Microsoft Office PowerPoint</Application>
  <PresentationFormat>Custom</PresentationFormat>
  <Paragraphs>245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SRNTGT001   Severomorsk-1 Airbase,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SRNTGT103   Murmashi Bomb Factory, SRN</dc:title>
  <cp:lastModifiedBy>Jon Desmarais</cp:lastModifiedBy>
  <cp:revision>12</cp:revision>
  <dcterms:modified xsi:type="dcterms:W3CDTF">2025-01-07T10:20:54Z</dcterms:modified>
</cp:coreProperties>
</file>